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B9E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77" d="100"/>
          <a:sy n="77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6CC04-AFC7-4C63-AFB5-6685A7DD97E6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F6820-ECD1-4C41-A5F5-D34ACAC0D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49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F6820-ECD1-4C41-A5F5-D34ACAC0D69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552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B9EF95"/>
          </a:fgClr>
          <a:bgClr>
            <a:srgbClr val="FFFF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728192"/>
          </a:xfrm>
        </p:spPr>
        <p:txBody>
          <a:bodyPr>
            <a:noAutofit/>
          </a:bodyPr>
          <a:lstStyle/>
          <a:p>
            <a:r>
              <a:rPr lang="ru-RU" sz="7200" dirty="0" smtClean="0"/>
              <a:t>Тема:</a:t>
            </a:r>
            <a:br>
              <a:rPr lang="ru-RU" sz="7200" dirty="0" smtClean="0"/>
            </a:br>
            <a:r>
              <a:rPr lang="ru-RU" sz="7200" dirty="0" smtClean="0"/>
              <a:t> «Хочу всё знать»</a:t>
            </a:r>
            <a:endParaRPr lang="ru-RU" sz="7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43608" y="3667472"/>
            <a:ext cx="7128792" cy="292988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3500" i="1" dirty="0" smtClean="0">
                <a:solidFill>
                  <a:schemeClr val="tx1"/>
                </a:solidFill>
              </a:rPr>
              <a:t>Расскажи-и я забуду.</a:t>
            </a:r>
            <a:br>
              <a:rPr lang="ru-RU" sz="3500" i="1" dirty="0" smtClean="0">
                <a:solidFill>
                  <a:schemeClr val="tx1"/>
                </a:solidFill>
              </a:rPr>
            </a:br>
            <a:r>
              <a:rPr lang="ru-RU" sz="3500" i="1" dirty="0" smtClean="0">
                <a:solidFill>
                  <a:schemeClr val="tx1"/>
                </a:solidFill>
              </a:rPr>
              <a:t>Покажи- и я запомню.</a:t>
            </a:r>
            <a:br>
              <a:rPr lang="ru-RU" sz="3500" i="1" dirty="0" smtClean="0">
                <a:solidFill>
                  <a:schemeClr val="tx1"/>
                </a:solidFill>
              </a:rPr>
            </a:br>
            <a:r>
              <a:rPr lang="ru-RU" sz="3500" i="1" dirty="0" smtClean="0">
                <a:solidFill>
                  <a:schemeClr val="tx1"/>
                </a:solidFill>
              </a:rPr>
              <a:t>Дай </a:t>
            </a:r>
            <a:r>
              <a:rPr lang="ru-RU" sz="3500" i="1" dirty="0" err="1" smtClean="0">
                <a:solidFill>
                  <a:schemeClr val="tx1"/>
                </a:solidFill>
              </a:rPr>
              <a:t>попробывать</a:t>
            </a:r>
            <a:r>
              <a:rPr lang="ru-RU" sz="3500" i="1" dirty="0" smtClean="0">
                <a:solidFill>
                  <a:schemeClr val="tx1"/>
                </a:solidFill>
              </a:rPr>
              <a:t>- и я пойму.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/>
          </a:p>
          <a:p>
            <a:r>
              <a:rPr lang="ru-RU" sz="3400" dirty="0" smtClean="0">
                <a:solidFill>
                  <a:schemeClr val="tx1"/>
                </a:solidFill>
              </a:rPr>
              <a:t>2016 год</a:t>
            </a:r>
            <a:endParaRPr lang="ru-RU" sz="3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6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Экспериментирование с песком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727280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9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676670" cy="5757503"/>
          </a:xfrm>
        </p:spPr>
      </p:pic>
    </p:spTree>
    <p:extLst>
      <p:ext uri="{BB962C8B-B14F-4D97-AF65-F5344CB8AC3E}">
        <p14:creationId xmlns:p14="http://schemas.microsoft.com/office/powerpoint/2010/main" val="24959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камней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77469"/>
            <a:ext cx="7344816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8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Дорожка из камешков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3" y="1340768"/>
            <a:ext cx="7884368" cy="540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0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Волшебница-вода 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31439"/>
            <a:ext cx="4211960" cy="36428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55097"/>
            <a:ext cx="4146715" cy="34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9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Вулкан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148612" cy="5040560"/>
          </a:xfrm>
        </p:spPr>
      </p:pic>
    </p:spTree>
    <p:extLst>
      <p:ext uri="{BB962C8B-B14F-4D97-AF65-F5344CB8AC3E}">
        <p14:creationId xmlns:p14="http://schemas.microsoft.com/office/powerpoint/2010/main" val="33006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Воздух – повсюду 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59062"/>
            <a:ext cx="7092280" cy="53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0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бумагой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78" y="1673464"/>
            <a:ext cx="4464496" cy="3807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3880036" cy="361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5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/>
              <a:t>Свойства бумаги , ткани, дерева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41318"/>
            <a:ext cx="3826371" cy="28697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3501008"/>
            <a:ext cx="4283967" cy="3212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11097"/>
            <a:ext cx="3203848" cy="240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8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Замерзшая вода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3451361" cy="25587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645024"/>
            <a:ext cx="6096000" cy="311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Водяная мельница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28800"/>
            <a:ext cx="5688632" cy="4261519"/>
          </a:xfrm>
        </p:spPr>
      </p:pic>
    </p:spTree>
    <p:extLst>
      <p:ext uri="{BB962C8B-B14F-4D97-AF65-F5344CB8AC3E}">
        <p14:creationId xmlns:p14="http://schemas.microsoft.com/office/powerpoint/2010/main" val="1864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6995120" cy="13247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0" b="1" i="1" dirty="0" smtClean="0"/>
              <a:t>Спасибо за внимание </a:t>
            </a:r>
            <a:r>
              <a:rPr lang="ru-RU" sz="8000" b="1" i="1" dirty="0" smtClean="0">
                <a:sym typeface="Wingdings" pitchFamily="2" charset="2"/>
              </a:rPr>
              <a:t></a:t>
            </a:r>
            <a:endParaRPr lang="ru-RU" sz="8000" b="1" i="1" dirty="0"/>
          </a:p>
        </p:txBody>
      </p:sp>
    </p:spTree>
    <p:extLst>
      <p:ext uri="{BB962C8B-B14F-4D97-AF65-F5344CB8AC3E}">
        <p14:creationId xmlns:p14="http://schemas.microsoft.com/office/powerpoint/2010/main" val="3814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39</Words>
  <Application>Microsoft Office PowerPoint</Application>
  <PresentationFormat>Экран (4:3)</PresentationFormat>
  <Paragraphs>18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Тема:  «Хочу всё знать»</vt:lpstr>
      <vt:lpstr>Экспериментирование с песком</vt:lpstr>
      <vt:lpstr>Презентация PowerPoint</vt:lpstr>
      <vt:lpstr>Классификация камней  </vt:lpstr>
      <vt:lpstr>Дорожка из камешков </vt:lpstr>
      <vt:lpstr>Волшебница-вода !</vt:lpstr>
      <vt:lpstr>Вулкан </vt:lpstr>
      <vt:lpstr>Воздух – повсюду !</vt:lpstr>
      <vt:lpstr>Презентация PowerPoint</vt:lpstr>
      <vt:lpstr>Работа с бумагой </vt:lpstr>
      <vt:lpstr>Свойства бумаги , ткани, дерева </vt:lpstr>
      <vt:lpstr>Замерзшая вода </vt:lpstr>
      <vt:lpstr>Водяная мельница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Кружок  «Хочу всё знать»</dc:title>
  <dc:creator>lenovo_g50</dc:creator>
  <cp:lastModifiedBy>lenovo_g50</cp:lastModifiedBy>
  <cp:revision>7</cp:revision>
  <dcterms:created xsi:type="dcterms:W3CDTF">2016-12-11T08:22:08Z</dcterms:created>
  <dcterms:modified xsi:type="dcterms:W3CDTF">2020-09-06T12:56:07Z</dcterms:modified>
</cp:coreProperties>
</file>